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346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3371"/>
            <a:ext cx="8915400" cy="451785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52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執行秘書工作要項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393371"/>
            <a:ext cx="8915400" cy="5181165"/>
          </a:xfrm>
        </p:spPr>
        <p:txBody>
          <a:bodyPr>
            <a:normAutofit fontScale="92500"/>
          </a:bodyPr>
          <a:lstStyle/>
          <a:p>
            <a:pPr marL="712788" indent="-712788">
              <a:spcBef>
                <a:spcPts val="1800"/>
              </a:spcBef>
              <a:buFont typeface="+mj-ea"/>
              <a:buAutoNum type="ea1ChtPeriod"/>
            </a:pPr>
            <a:r>
              <a:rPr lang="zh-TW" altLang="en-US" sz="3200" dirty="0" smtClean="0"/>
              <a:t>優</a:t>
            </a:r>
            <a:r>
              <a:rPr lang="zh-TW" altLang="en-US" sz="3200" dirty="0"/>
              <a:t>化性別平等教育委員會網頁，以多元管道進行校園性侵害、性騷擾或性霸凌防治之宣導。</a:t>
            </a:r>
          </a:p>
          <a:p>
            <a:pPr marL="712788" indent="-712788">
              <a:spcBef>
                <a:spcPts val="1800"/>
              </a:spcBef>
              <a:buFont typeface="+mj-ea"/>
              <a:buAutoNum type="ea1ChtPeriod"/>
            </a:pPr>
            <a:r>
              <a:rPr lang="zh-TW" altLang="en-US" sz="3200" dirty="0" smtClean="0"/>
              <a:t>研</a:t>
            </a:r>
            <a:r>
              <a:rPr lang="zh-TW" altLang="en-US" sz="3200" dirty="0"/>
              <a:t>修本校性侵害、性騷擾或性霸凌防治辦法。</a:t>
            </a:r>
          </a:p>
          <a:p>
            <a:pPr marL="712788" indent="-712788">
              <a:spcBef>
                <a:spcPts val="1800"/>
              </a:spcBef>
              <a:buFont typeface="+mj-ea"/>
              <a:buAutoNum type="ea1ChtPeriod"/>
            </a:pPr>
            <a:r>
              <a:rPr lang="zh-TW" altLang="en-US" sz="3200" dirty="0" smtClean="0"/>
              <a:t>性別</a:t>
            </a:r>
            <a:r>
              <a:rPr lang="zh-TW" altLang="en-US" sz="3200" dirty="0"/>
              <a:t>平等委員會校務評鑑資料準備。</a:t>
            </a:r>
          </a:p>
          <a:p>
            <a:pPr marL="712788" indent="-712788">
              <a:spcBef>
                <a:spcPts val="1800"/>
              </a:spcBef>
              <a:buFont typeface="+mj-ea"/>
              <a:buAutoNum type="ea1ChtPeriod"/>
            </a:pPr>
            <a:r>
              <a:rPr lang="zh-TW" altLang="en-US" sz="3200" dirty="0" smtClean="0"/>
              <a:t>召開</a:t>
            </a:r>
            <a:r>
              <a:rPr lang="zh-TW" altLang="en-US" sz="3200" dirty="0"/>
              <a:t>會議，議決性騷擾、性侵害或性霸凌案件以及討論其他相關議題。</a:t>
            </a:r>
          </a:p>
          <a:p>
            <a:pPr marL="712788" indent="-712788">
              <a:spcBef>
                <a:spcPts val="1800"/>
              </a:spcBef>
              <a:buFont typeface="+mj-ea"/>
              <a:buAutoNum type="ea1ChtPeriod"/>
            </a:pPr>
            <a:r>
              <a:rPr lang="zh-TW" altLang="en-US" sz="3200" dirty="0" smtClean="0"/>
              <a:t>鼓勵</a:t>
            </a:r>
            <a:r>
              <a:rPr lang="zh-TW" altLang="en-US" sz="3200" dirty="0"/>
              <a:t>校園性侵害、性騷擾或性霸凌事件處置人才參加相關在職進修活動</a:t>
            </a:r>
          </a:p>
        </p:txBody>
      </p:sp>
    </p:spTree>
    <p:extLst>
      <p:ext uri="{BB962C8B-B14F-4D97-AF65-F5344CB8AC3E}">
        <p14:creationId xmlns:p14="http://schemas.microsoft.com/office/powerpoint/2010/main" val="3513582579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87</Words>
  <Application>Microsoft Office PowerPoint</Application>
  <PresentationFormat>寬螢幕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Century Gothic</vt:lpstr>
      <vt:lpstr>Wingdings 3</vt:lpstr>
      <vt:lpstr>絲縷</vt:lpstr>
      <vt:lpstr>PowerPoint 簡報</vt:lpstr>
      <vt:lpstr>執行秘書工作要項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Jason Hsieh</dc:creator>
  <cp:lastModifiedBy>Jason Hsieh</cp:lastModifiedBy>
  <cp:revision>1</cp:revision>
  <dcterms:created xsi:type="dcterms:W3CDTF">2018-09-13T07:46:37Z</dcterms:created>
  <dcterms:modified xsi:type="dcterms:W3CDTF">2018-09-13T07:51:58Z</dcterms:modified>
</cp:coreProperties>
</file>