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 cap="none">
          <a:ln w="3175" cmpd="sng">
            <a:noFill/>
          </a:ln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b="1" kern="1200" cap="none">
          <a:solidFill>
            <a:schemeClr val="tx1"/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b="0" kern="1200" cap="none">
          <a:solidFill>
            <a:schemeClr val="tx1"/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b="0" kern="1200" cap="none">
          <a:solidFill>
            <a:schemeClr val="tx1"/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b="0" kern="1200" cap="none">
          <a:solidFill>
            <a:schemeClr val="tx1"/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b="0" kern="1200" cap="none">
          <a:solidFill>
            <a:schemeClr val="tx1"/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all.pchome.com.tw/store/QAAU3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/>
              <a:t>網站架設環境及優缺點比較</a:t>
            </a:r>
            <a:endParaRPr lang="zh-TW" altLang="en-US" sz="5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Jason Hsieh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806" y="6075097"/>
            <a:ext cx="2255126" cy="78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自行架站與放置虛擬主機優缺點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84311" y="2203704"/>
            <a:ext cx="4623881" cy="386791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zh-TW" altLang="en-US" sz="1300" dirty="0"/>
              <a:t>虛擬主機優點：</a:t>
            </a:r>
          </a:p>
          <a:p>
            <a:pPr marL="265113" indent="-265113">
              <a:buFont typeface="+mj-lt"/>
              <a:buAutoNum type="arabicPeriod"/>
            </a:pPr>
            <a:r>
              <a:rPr lang="zh-TW" altLang="en-US" sz="1300" b="0" dirty="0" smtClean="0"/>
              <a:t>價格</a:t>
            </a:r>
            <a:r>
              <a:rPr lang="zh-TW" altLang="en-US" sz="1300" b="0" dirty="0"/>
              <a:t>較</a:t>
            </a:r>
            <a:r>
              <a:rPr lang="zh-TW" altLang="en-US" sz="1300" b="0" dirty="0" smtClean="0"/>
              <a:t>便宜</a:t>
            </a:r>
            <a:r>
              <a:rPr lang="en-US" altLang="zh-TW" sz="1300" b="0" dirty="0" smtClean="0"/>
              <a:t>(</a:t>
            </a:r>
            <a:r>
              <a:rPr lang="zh-TW" altLang="en-US" sz="1300" b="0" dirty="0" smtClean="0"/>
              <a:t>年約年繳</a:t>
            </a:r>
            <a:r>
              <a:rPr lang="en-US" altLang="zh-TW" sz="1300" b="0" dirty="0" smtClean="0"/>
              <a:t>)</a:t>
            </a:r>
            <a:endParaRPr lang="en-US" altLang="zh-TW" sz="1300" b="0" dirty="0"/>
          </a:p>
          <a:p>
            <a:pPr marL="265113" indent="-265113">
              <a:buFont typeface="+mj-lt"/>
              <a:buAutoNum type="arabicPeriod"/>
            </a:pPr>
            <a:r>
              <a:rPr lang="zh-TW" altLang="en-US" sz="1300" b="0" dirty="0" smtClean="0"/>
              <a:t>有</a:t>
            </a:r>
            <a:r>
              <a:rPr lang="zh-TW" altLang="en-US" sz="1300" b="0" dirty="0"/>
              <a:t>專人維護，不需煩腦安全性與連線品質的</a:t>
            </a:r>
            <a:r>
              <a:rPr lang="zh-TW" altLang="en-US" sz="1300" b="0" dirty="0" smtClean="0"/>
              <a:t>問題</a:t>
            </a:r>
            <a:endParaRPr lang="en-US" altLang="zh-TW" sz="1300" b="0" dirty="0" smtClean="0"/>
          </a:p>
          <a:p>
            <a:pPr marL="265113" indent="-265113">
              <a:buFont typeface="+mj-lt"/>
              <a:buAutoNum type="arabicPeriod"/>
            </a:pPr>
            <a:r>
              <a:rPr lang="zh-TW" altLang="en-US" sz="1300" b="0" dirty="0" smtClean="0"/>
              <a:t>可以由系統自動進行定期的備份與掃毒、流量管理及系統負載管理</a:t>
            </a:r>
            <a:endParaRPr lang="en-US" altLang="zh-TW" sz="1300" b="0" dirty="0" smtClean="0"/>
          </a:p>
          <a:p>
            <a:pPr marL="265113" indent="-265113">
              <a:buFont typeface="+mj-lt"/>
              <a:buAutoNum type="arabicPeriod"/>
            </a:pPr>
            <a:r>
              <a:rPr lang="zh-TW" altLang="en-US" sz="1300" b="0" dirty="0" smtClean="0"/>
              <a:t>無須擔心主機環境問題</a:t>
            </a:r>
            <a:r>
              <a:rPr lang="en-US" altLang="zh-TW" sz="1300" b="0" dirty="0" smtClean="0"/>
              <a:t>(</a:t>
            </a:r>
            <a:r>
              <a:rPr lang="zh-TW" altLang="en-US" sz="1300" b="0" dirty="0" smtClean="0"/>
              <a:t>供電、冷氣</a:t>
            </a:r>
            <a:r>
              <a:rPr lang="en-US" altLang="zh-TW" sz="1300" b="0" dirty="0" smtClean="0"/>
              <a:t>….)</a:t>
            </a:r>
            <a:endParaRPr lang="en-US" altLang="zh-TW" sz="1300" b="0" dirty="0"/>
          </a:p>
          <a:p>
            <a:pPr marL="0" indent="0">
              <a:buNone/>
            </a:pPr>
            <a:endParaRPr lang="en-US" altLang="zh-TW" sz="1300" dirty="0"/>
          </a:p>
          <a:p>
            <a:pPr marL="0" indent="0">
              <a:buNone/>
            </a:pPr>
            <a:r>
              <a:rPr lang="zh-TW" altLang="en-US" sz="1300" dirty="0"/>
              <a:t>虛擬主機缺點：</a:t>
            </a:r>
          </a:p>
          <a:p>
            <a:pPr marL="265113" indent="-265113">
              <a:buFont typeface="+mj-lt"/>
              <a:buAutoNum type="arabicPeriod"/>
            </a:pPr>
            <a:r>
              <a:rPr lang="zh-TW" altLang="en-US" sz="1300" b="0" dirty="0" smtClean="0"/>
              <a:t>除</a:t>
            </a:r>
            <a:r>
              <a:rPr lang="zh-TW" altLang="en-US" sz="1300" b="0" dirty="0"/>
              <a:t>主機商提供之既有軟體外，無法於該虛擬主機安裝其它軟體或</a:t>
            </a:r>
            <a:r>
              <a:rPr lang="zh-TW" altLang="en-US" sz="1300" b="0" dirty="0"/>
              <a:t>系統</a:t>
            </a:r>
            <a:endParaRPr lang="en-US" altLang="zh-TW" sz="1300" b="0" dirty="0"/>
          </a:p>
          <a:p>
            <a:pPr marL="265113" indent="-265113">
              <a:buFont typeface="+mj-lt"/>
              <a:buAutoNum type="arabicPeriod"/>
            </a:pPr>
            <a:r>
              <a:rPr lang="zh-TW" altLang="en-US" sz="1300" b="0" dirty="0"/>
              <a:t>檔案</a:t>
            </a:r>
            <a:r>
              <a:rPr lang="zh-TW" altLang="en-US" sz="1300" b="0" dirty="0"/>
              <a:t>上傳需透過</a:t>
            </a:r>
            <a:r>
              <a:rPr lang="en-US" altLang="zh-TW" sz="1300" b="0" dirty="0"/>
              <a:t>ftp</a:t>
            </a:r>
            <a:r>
              <a:rPr lang="zh-TW" altLang="en-US" sz="1300" b="0" dirty="0"/>
              <a:t>上傳，無法直接本機</a:t>
            </a:r>
            <a:r>
              <a:rPr lang="zh-TW" altLang="en-US" sz="1300" b="0" dirty="0"/>
              <a:t>存取</a:t>
            </a:r>
            <a:endParaRPr lang="en-US" altLang="zh-TW" sz="1300" b="0" dirty="0"/>
          </a:p>
          <a:p>
            <a:pPr marL="265113" indent="-265113">
              <a:buFont typeface="+mj-lt"/>
              <a:buAutoNum type="arabicPeriod"/>
            </a:pPr>
            <a:r>
              <a:rPr lang="zh-TW" altLang="en-US" sz="1300" b="0" dirty="0"/>
              <a:t>若要</a:t>
            </a:r>
            <a:r>
              <a:rPr lang="zh-TW" altLang="en-US" sz="1300" b="0" dirty="0"/>
              <a:t>另外申請放置不同網站，需另外</a:t>
            </a:r>
            <a:r>
              <a:rPr lang="zh-TW" altLang="en-US" sz="1300" b="0" dirty="0"/>
              <a:t>計費</a:t>
            </a:r>
            <a:endParaRPr lang="zh-TW" altLang="en-US" sz="1300" b="0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6632254" y="2203704"/>
            <a:ext cx="4870770" cy="371246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b="1" kern="1200" cap="none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b="0" kern="1200" cap="none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b="0" kern="1200" cap="none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b="0" kern="1200" cap="none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b="0" kern="1200" cap="none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dirty="0"/>
              <a:t>自架主機優點：</a:t>
            </a:r>
          </a:p>
          <a:p>
            <a:pPr marL="265113" indent="-265113">
              <a:lnSpc>
                <a:spcPct val="120000"/>
              </a:lnSpc>
              <a:buFont typeface="+mj-lt"/>
              <a:buAutoNum type="arabicPeriod"/>
            </a:pPr>
            <a:r>
              <a:rPr lang="zh-TW" altLang="en-US" b="0" dirty="0"/>
              <a:t>沒有</a:t>
            </a:r>
            <a:r>
              <a:rPr lang="zh-TW" altLang="en-US" b="0" dirty="0"/>
              <a:t>網站容量</a:t>
            </a:r>
            <a:r>
              <a:rPr lang="en-US" altLang="zh-TW" b="0" dirty="0"/>
              <a:t>(</a:t>
            </a:r>
            <a:r>
              <a:rPr lang="zh-TW" altLang="en-US" b="0" dirty="0"/>
              <a:t>依實際硬碟容量大小</a:t>
            </a:r>
            <a:r>
              <a:rPr lang="en-US" altLang="zh-TW" b="0" dirty="0"/>
              <a:t>)</a:t>
            </a:r>
            <a:r>
              <a:rPr lang="zh-TW" altLang="en-US" b="0" dirty="0"/>
              <a:t>及流量</a:t>
            </a:r>
            <a:r>
              <a:rPr lang="en-US" altLang="zh-TW" b="0" dirty="0"/>
              <a:t>(</a:t>
            </a:r>
            <a:r>
              <a:rPr lang="zh-TW" altLang="en-US" b="0" dirty="0"/>
              <a:t>依實際申請網路頻寬</a:t>
            </a:r>
            <a:r>
              <a:rPr lang="en-US" altLang="zh-TW" b="0" dirty="0"/>
              <a:t>)</a:t>
            </a:r>
            <a:r>
              <a:rPr lang="zh-TW" altLang="en-US" b="0" dirty="0"/>
              <a:t>的限制，使用上較</a:t>
            </a:r>
            <a:r>
              <a:rPr lang="zh-TW" altLang="en-US" b="0" dirty="0"/>
              <a:t>彈性</a:t>
            </a:r>
            <a:endParaRPr lang="en-US" altLang="zh-TW" b="0" dirty="0"/>
          </a:p>
          <a:p>
            <a:pPr marL="265113" indent="-265113">
              <a:lnSpc>
                <a:spcPct val="120000"/>
              </a:lnSpc>
              <a:buFont typeface="+mj-lt"/>
              <a:buAutoNum type="arabicPeriod"/>
            </a:pPr>
            <a:r>
              <a:rPr lang="zh-TW" altLang="en-US" b="0" dirty="0"/>
              <a:t>可</a:t>
            </a:r>
            <a:r>
              <a:rPr lang="zh-TW" altLang="en-US" b="0" dirty="0"/>
              <a:t>同時放置及管理多個</a:t>
            </a:r>
            <a:r>
              <a:rPr lang="zh-TW" altLang="en-US" b="0" dirty="0"/>
              <a:t>網站</a:t>
            </a:r>
            <a:endParaRPr lang="en-US" altLang="zh-TW" b="0" dirty="0"/>
          </a:p>
          <a:p>
            <a:pPr marL="265113" indent="-265113">
              <a:lnSpc>
                <a:spcPct val="120000"/>
              </a:lnSpc>
              <a:buFont typeface="+mj-lt"/>
              <a:buAutoNum type="arabicPeriod"/>
            </a:pPr>
            <a:r>
              <a:rPr lang="zh-TW" altLang="en-US" b="0" dirty="0"/>
              <a:t>可</a:t>
            </a:r>
            <a:r>
              <a:rPr lang="zh-TW" altLang="en-US" b="0" dirty="0"/>
              <a:t>依實際需求，於主機安裝各式軟體</a:t>
            </a:r>
            <a:r>
              <a:rPr lang="en-US" altLang="zh-TW" b="0" dirty="0"/>
              <a:t>(</a:t>
            </a:r>
            <a:r>
              <a:rPr lang="zh-TW" altLang="en-US" b="0" dirty="0"/>
              <a:t>需注意軟體合法性</a:t>
            </a:r>
            <a:r>
              <a:rPr lang="en-US" altLang="zh-TW" b="0" dirty="0"/>
              <a:t>)</a:t>
            </a:r>
          </a:p>
          <a:p>
            <a:pPr marL="265113" indent="-265113">
              <a:lnSpc>
                <a:spcPct val="120000"/>
              </a:lnSpc>
              <a:buFont typeface="+mj-lt"/>
              <a:buAutoNum type="arabicPeriod"/>
            </a:pPr>
            <a:r>
              <a:rPr lang="zh-TW" altLang="en-US" b="0" dirty="0"/>
              <a:t>管理</a:t>
            </a:r>
            <a:r>
              <a:rPr lang="zh-TW" altLang="en-US" b="0" dirty="0"/>
              <a:t>維護較方便</a:t>
            </a: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r>
              <a:rPr lang="zh-TW" altLang="en-US" dirty="0"/>
              <a:t>自架主機缺點：</a:t>
            </a:r>
          </a:p>
          <a:p>
            <a:pPr marL="265113" indent="-265113">
              <a:buFont typeface="+mj-lt"/>
              <a:buAutoNum type="arabicPeriod"/>
            </a:pPr>
            <a:r>
              <a:rPr lang="zh-TW" altLang="en-US" b="0" dirty="0"/>
              <a:t>架設</a:t>
            </a:r>
            <a:r>
              <a:rPr lang="zh-TW" altLang="en-US" b="0" dirty="0"/>
              <a:t>費用較高</a:t>
            </a:r>
            <a:r>
              <a:rPr lang="en-US" altLang="zh-TW" b="0" dirty="0"/>
              <a:t>(Server</a:t>
            </a:r>
            <a:r>
              <a:rPr lang="zh-TW" altLang="en-US" b="0" dirty="0"/>
              <a:t>主機、軟體、防火牆、</a:t>
            </a:r>
            <a:r>
              <a:rPr lang="en-US" altLang="zh-TW" b="0" dirty="0"/>
              <a:t>UPS</a:t>
            </a:r>
            <a:r>
              <a:rPr lang="zh-TW" altLang="en-US" b="0" dirty="0"/>
              <a:t>不斷電系統</a:t>
            </a:r>
            <a:r>
              <a:rPr lang="en-US" altLang="zh-TW" b="0" dirty="0"/>
              <a:t>)</a:t>
            </a:r>
          </a:p>
          <a:p>
            <a:pPr marL="265113" indent="-265113">
              <a:buFont typeface="+mj-lt"/>
              <a:buAutoNum type="arabicPeriod"/>
            </a:pPr>
            <a:r>
              <a:rPr lang="zh-TW" altLang="en-US" b="0" dirty="0"/>
              <a:t>需</a:t>
            </a:r>
            <a:r>
              <a:rPr lang="zh-TW" altLang="en-US" b="0" dirty="0"/>
              <a:t>另外申請網路</a:t>
            </a:r>
            <a:r>
              <a:rPr lang="zh-TW" altLang="en-US" b="0" dirty="0"/>
              <a:t>專線</a:t>
            </a:r>
            <a:endParaRPr lang="en-US" altLang="zh-TW" b="0" dirty="0"/>
          </a:p>
          <a:p>
            <a:pPr marL="265113" indent="-265113">
              <a:buFont typeface="+mj-lt"/>
              <a:buAutoNum type="arabicPeriod"/>
            </a:pPr>
            <a:r>
              <a:rPr lang="zh-TW" altLang="en-US" b="0" dirty="0"/>
              <a:t>需</a:t>
            </a:r>
            <a:r>
              <a:rPr lang="zh-TW" altLang="en-US" b="0" dirty="0"/>
              <a:t>有專人</a:t>
            </a:r>
            <a:r>
              <a:rPr lang="en-US" altLang="zh-TW" b="0" dirty="0"/>
              <a:t>(MIS)</a:t>
            </a:r>
            <a:r>
              <a:rPr lang="zh-TW" altLang="en-US" b="0" dirty="0"/>
              <a:t>定期維護及管理該</a:t>
            </a:r>
            <a:r>
              <a:rPr lang="zh-TW" altLang="en-US" b="0" dirty="0" smtClean="0"/>
              <a:t>主機及資料庫</a:t>
            </a:r>
            <a:endParaRPr lang="en-US" altLang="zh-TW" b="0" dirty="0"/>
          </a:p>
          <a:p>
            <a:pPr marL="265113" indent="-265113">
              <a:lnSpc>
                <a:spcPct val="120000"/>
              </a:lnSpc>
              <a:buFont typeface="+mj-lt"/>
              <a:buAutoNum type="arabicPeriod"/>
            </a:pPr>
            <a:r>
              <a:rPr lang="zh-TW" altLang="en-US" b="0" dirty="0"/>
              <a:t>停電</a:t>
            </a:r>
            <a:r>
              <a:rPr lang="zh-TW" altLang="en-US" b="0" dirty="0"/>
              <a:t>時，主機將無法運作，除非</a:t>
            </a:r>
            <a:r>
              <a:rPr lang="zh-TW" altLang="en-US" b="0" dirty="0" smtClean="0"/>
              <a:t>有備用電源</a:t>
            </a:r>
            <a:r>
              <a:rPr lang="en-US" altLang="zh-TW" b="0" dirty="0" smtClean="0"/>
              <a:t>(UPS</a:t>
            </a:r>
            <a:r>
              <a:rPr lang="zh-TW" altLang="en-US" b="0" dirty="0" smtClean="0"/>
              <a:t>或發電機</a:t>
            </a:r>
            <a:r>
              <a:rPr lang="en-US" altLang="zh-TW" b="0" dirty="0" smtClean="0"/>
              <a:t>)</a:t>
            </a:r>
            <a:r>
              <a:rPr lang="zh-TW" altLang="en-US" b="0" dirty="0" smtClean="0"/>
              <a:t>可</a:t>
            </a:r>
            <a:r>
              <a:rPr lang="zh-TW" altLang="en-US" b="0" dirty="0"/>
              <a:t>供備援</a:t>
            </a:r>
            <a:r>
              <a:rPr lang="zh-TW" altLang="en-US" b="0" dirty="0"/>
              <a:t>。</a:t>
            </a:r>
            <a:endParaRPr lang="zh-TW" altLang="en-US" b="0" dirty="0"/>
          </a:p>
        </p:txBody>
      </p:sp>
    </p:spTree>
    <p:extLst>
      <p:ext uri="{BB962C8B-B14F-4D97-AF65-F5344CB8AC3E}">
        <p14:creationId xmlns:p14="http://schemas.microsoft.com/office/powerpoint/2010/main" val="341469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架設成本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84311" y="2666999"/>
            <a:ext cx="5181666" cy="3124201"/>
          </a:xfrm>
        </p:spPr>
        <p:txBody>
          <a:bodyPr anchor="t"/>
          <a:lstStyle/>
          <a:p>
            <a:r>
              <a:rPr lang="zh-TW" altLang="en-US" dirty="0"/>
              <a:t>虛擬主機</a:t>
            </a:r>
            <a:endParaRPr lang="en-US" altLang="zh-TW" dirty="0"/>
          </a:p>
          <a:p>
            <a:pPr lvl="1"/>
            <a:r>
              <a:rPr lang="zh-TW" altLang="en-US" dirty="0"/>
              <a:t>年約年繳</a:t>
            </a:r>
            <a:r>
              <a:rPr lang="en-US" altLang="zh-TW" dirty="0"/>
              <a:t>(5,000</a:t>
            </a:r>
            <a:r>
              <a:rPr lang="zh-TW" altLang="en-US" dirty="0"/>
              <a:t>元</a:t>
            </a:r>
            <a:r>
              <a:rPr lang="en-US" altLang="zh-TW" dirty="0"/>
              <a:t>/</a:t>
            </a:r>
            <a:r>
              <a:rPr lang="zh-TW" altLang="en-US" dirty="0"/>
              <a:t>年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 smtClean="0"/>
              <a:t>作業系統：</a:t>
            </a:r>
            <a:r>
              <a:rPr lang="en-US" altLang="zh-TW" dirty="0" smtClean="0"/>
              <a:t>Linux</a:t>
            </a:r>
          </a:p>
          <a:p>
            <a:pPr lvl="1"/>
            <a:r>
              <a:rPr lang="zh-TW" altLang="en-US" dirty="0" smtClean="0"/>
              <a:t>系統</a:t>
            </a:r>
            <a:r>
              <a:rPr lang="zh-TW" altLang="en-US" dirty="0"/>
              <a:t>主程式及資料庫每月定期備份</a:t>
            </a:r>
            <a:r>
              <a:rPr lang="en-US" altLang="zh-TW" dirty="0"/>
              <a:t>(</a:t>
            </a:r>
            <a:r>
              <a:rPr lang="zh-TW" altLang="en-US" dirty="0"/>
              <a:t>備份資料保留</a:t>
            </a:r>
            <a:r>
              <a:rPr lang="en-US" altLang="zh-TW" dirty="0"/>
              <a:t>6</a:t>
            </a:r>
            <a:r>
              <a:rPr lang="zh-TW" altLang="en-US" dirty="0"/>
              <a:t>個月</a:t>
            </a:r>
            <a:r>
              <a:rPr lang="en-US" altLang="zh-TW" dirty="0" smtClean="0"/>
              <a:t>)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7010334" y="2666999"/>
            <a:ext cx="5181666" cy="31242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b="1" kern="1200" cap="none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b="0" kern="1200" cap="none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b="0" kern="1200" cap="none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b="0" kern="1200" cap="none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b="0" kern="1200" cap="none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自行架站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伺服器主機購置</a:t>
            </a:r>
            <a:r>
              <a:rPr lang="en-US" altLang="zh-TW" dirty="0" smtClean="0"/>
              <a:t>(3~8</a:t>
            </a:r>
            <a:r>
              <a:rPr lang="zh-TW" altLang="en-US" dirty="0" smtClean="0"/>
              <a:t>萬</a:t>
            </a:r>
            <a:r>
              <a:rPr lang="en-US" altLang="zh-TW" dirty="0" smtClean="0"/>
              <a:t>)</a:t>
            </a:r>
            <a:r>
              <a:rPr lang="zh-TW" altLang="en-US" dirty="0" smtClean="0">
                <a:hlinkClick r:id="rId2"/>
              </a:rPr>
              <a:t>參考價格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作業環境：</a:t>
            </a:r>
            <a:r>
              <a:rPr lang="en-US" altLang="zh-TW" dirty="0" smtClean="0"/>
              <a:t>Windows server 2003</a:t>
            </a:r>
            <a:r>
              <a:rPr lang="zh-TW" altLang="en-US" dirty="0" smtClean="0"/>
              <a:t>以上 或 </a:t>
            </a:r>
            <a:r>
              <a:rPr lang="en-US" altLang="zh-TW" dirty="0"/>
              <a:t>Linux (</a:t>
            </a:r>
            <a:r>
              <a:rPr lang="en-US" altLang="zh-TW" dirty="0" err="1"/>
              <a:t>Redhat</a:t>
            </a:r>
            <a:r>
              <a:rPr lang="en-US" altLang="zh-TW" dirty="0"/>
              <a:t>, Centos, fedora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固定</a:t>
            </a:r>
            <a:r>
              <a:rPr lang="en-US" altLang="zh-TW" dirty="0" smtClean="0"/>
              <a:t>IP(</a:t>
            </a:r>
            <a:r>
              <a:rPr lang="zh-TW" altLang="en-US" dirty="0" smtClean="0"/>
              <a:t>如需外部網路可連</a:t>
            </a:r>
            <a:r>
              <a:rPr lang="en-US" altLang="zh-TW" dirty="0" smtClean="0"/>
              <a:t>)</a:t>
            </a:r>
            <a:r>
              <a:rPr lang="en-US" altLang="zh-TW" dirty="0"/>
              <a:t> </a:t>
            </a:r>
            <a:endParaRPr lang="en-US" altLang="zh-TW" dirty="0" smtClean="0"/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8683815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TM03457496[[fn=視差]]</Template>
  <TotalTime>666</TotalTime>
  <Words>309</Words>
  <Application>Microsoft Office PowerPoint</Application>
  <PresentationFormat>寬螢幕</PresentationFormat>
  <Paragraphs>33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微軟正黑體</vt:lpstr>
      <vt:lpstr>Arial</vt:lpstr>
      <vt:lpstr>Corbel</vt:lpstr>
      <vt:lpstr>視差</vt:lpstr>
      <vt:lpstr>網站架設環境及優缺點比較</vt:lpstr>
      <vt:lpstr>自行架站與放置虛擬主機優缺點</vt:lpstr>
      <vt:lpstr>架設成本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翔塑實業企業識別CI提案</dc:title>
  <dc:creator>Jason Hsieh</dc:creator>
  <cp:lastModifiedBy>Jason Hsieh</cp:lastModifiedBy>
  <cp:revision>39</cp:revision>
  <dcterms:created xsi:type="dcterms:W3CDTF">2017-04-13T14:22:45Z</dcterms:created>
  <dcterms:modified xsi:type="dcterms:W3CDTF">2017-08-18T04:09:00Z</dcterms:modified>
</cp:coreProperties>
</file>